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embeddedFontLst>
    <p:embeddedFont>
      <p:font typeface="Comic Sans MS" pitchFamily="66" charset="0"/>
      <p:regular r:id="rId48"/>
      <p:bold r:id="rId49"/>
    </p:embeddedFont>
    <p:embeddedFont>
      <p:font typeface="Cantata One" charset="0"/>
      <p:regular r:id="rId50"/>
    </p:embeddedFont>
    <p:embeddedFont>
      <p:font typeface="Nunito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Find the conversation question sheets (on many topics!) by clicking the Pass the Paper picture!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34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36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44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45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flclassroom.ning.com/resources/topics/discussion-questions-them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228600" y="3950447"/>
            <a:ext cx="8763000" cy="216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45"/>
              </a:buClr>
              <a:buSzPct val="25000"/>
              <a:buFont typeface="Cantata One"/>
              <a:buNone/>
            </a:pPr>
            <a:r>
              <a:rPr lang="en-US" sz="4800" b="1" u="none" strike="noStrike" cap="none">
                <a:latin typeface="Comic Sans MS"/>
                <a:ea typeface="Comic Sans MS"/>
                <a:cs typeface="Comic Sans MS"/>
                <a:sym typeface="Comic Sans MS"/>
              </a:rPr>
              <a:t>Pass the ball. When the music stops </a:t>
            </a:r>
            <a:r>
              <a:rPr lang="en-US" sz="4800" b="1">
                <a:latin typeface="Comic Sans MS"/>
                <a:ea typeface="Comic Sans MS"/>
                <a:cs typeface="Comic Sans MS"/>
                <a:sym typeface="Comic Sans MS"/>
              </a:rPr>
              <a:t>you </a:t>
            </a:r>
            <a:r>
              <a:rPr lang="en-US" sz="4800" b="1" u="none" strike="noStrike" cap="none">
                <a:latin typeface="Comic Sans MS"/>
                <a:ea typeface="Comic Sans MS"/>
                <a:cs typeface="Comic Sans MS"/>
                <a:sym typeface="Comic Sans MS"/>
              </a:rPr>
              <a:t>must describe the p</a:t>
            </a:r>
            <a:r>
              <a:rPr lang="en-US" sz="4800" b="1">
                <a:latin typeface="Comic Sans MS"/>
                <a:ea typeface="Comic Sans MS"/>
                <a:cs typeface="Comic Sans MS"/>
                <a:sym typeface="Comic Sans MS"/>
              </a:rPr>
              <a:t>icture</a:t>
            </a:r>
            <a:r>
              <a:rPr lang="en-US" sz="4800" b="1" u="none" strike="noStrike" cap="none"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r>
              <a:rPr lang="en-US" sz="3600" b="1" u="sng" strike="noStrike" cap="none"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048000" y="1212853"/>
            <a:ext cx="5867400" cy="17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45"/>
              </a:buClr>
              <a:buSzPct val="25000"/>
              <a:buFont typeface="Cantata One"/>
              <a:buNone/>
            </a:pPr>
            <a:r>
              <a:rPr lang="en-US" sz="6000" b="1" u="none" strike="noStrike" cap="none">
                <a:latin typeface="Comic Sans MS"/>
                <a:ea typeface="Comic Sans MS"/>
                <a:cs typeface="Comic Sans MS"/>
                <a:sym typeface="Comic Sans MS"/>
              </a:rPr>
              <a:t>Pass the Ball Game</a:t>
            </a:r>
          </a:p>
        </p:txBody>
      </p:sp>
      <p:pic>
        <p:nvPicPr>
          <p:cNvPr id="90" name="Shape 90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987675" cy="32067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676275" y="5394325"/>
            <a:ext cx="7602536" cy="1036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156" name="Shape 156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4408" y="623731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679475"/>
            <a:ext cx="8229600" cy="46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57150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163" name="Shape 163" descr="flying-colors-2-example-compositions-VVUFX9-clipart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058724"/>
            <a:ext cx="7922350" cy="54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170" name="Shape 170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424" y="623731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533400" y="537275"/>
            <a:ext cx="8229600" cy="60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0" y="5867400"/>
            <a:ext cx="8610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177" name="Shape 177" descr="grass-clipart-9czEgb4K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5375"/>
            <a:ext cx="8839198" cy="45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184" name="Shape 184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9000" y="474050"/>
            <a:ext cx="8991300" cy="82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2438400" y="1981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191" name="Shape 191" descr="maple-tree-leav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6749"/>
            <a:ext cx="8846950" cy="54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198" name="Shape 198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9050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44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600475"/>
            <a:ext cx="8229600" cy="54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6096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205" name="Shape 205" descr="mountain-clip-art-mountains_1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143049"/>
            <a:ext cx="8412199" cy="52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212" name="Shape 212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424" y="630932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533400" y="632075"/>
            <a:ext cx="8229600" cy="51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152400" y="5562600"/>
            <a:ext cx="8610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219" name="Shape 219" descr="rainbow-clip-art-artworks-000050032335-le33za-orig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95375"/>
            <a:ext cx="8610600" cy="4848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99" name="Shape 99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18288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236296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226" name="Shape 226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9812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44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568875"/>
            <a:ext cx="8229600" cy="5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609600" y="533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233" name="Shape 233" descr="river-clipart-cliparti1-river-clipart.jpg"/>
          <p:cNvPicPr preferRelativeResize="0"/>
          <p:nvPr/>
        </p:nvPicPr>
        <p:blipFill rotWithShape="1">
          <a:blip r:embed="rId3">
            <a:alphaModFix/>
          </a:blip>
          <a:srcRect l="2693" t="3410" r="2131" b="2904"/>
          <a:stretch/>
        </p:blipFill>
        <p:spPr>
          <a:xfrm>
            <a:off x="560450" y="1096625"/>
            <a:ext cx="8153750" cy="531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240" name="Shape 240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16416" y="638132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584675"/>
            <a:ext cx="8229600" cy="55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6096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247" name="Shape 247" descr="roc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295374"/>
            <a:ext cx="7021624" cy="48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254" name="Shape 254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9812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60432" y="630932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632075"/>
            <a:ext cx="8229600" cy="51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609600" y="533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261" name="Shape 261" descr="tre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219174"/>
            <a:ext cx="6500175" cy="525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268" name="Shape 268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424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533400" y="584675"/>
            <a:ext cx="8229600" cy="55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5334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275" name="Shape 275" descr="volcano-clip-art-volcano-clip-art-12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295374"/>
            <a:ext cx="4856774" cy="51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282" name="Shape 282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533400" y="489850"/>
            <a:ext cx="8229600" cy="88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5334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289" name="Shape 289" descr="waterfall-clipart-dTrMkL7Xc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055374"/>
            <a:ext cx="3908675" cy="551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334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107" name="Shape 107" descr="beac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75" y="1143001"/>
            <a:ext cx="7877450" cy="49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296" name="Shape 296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440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533400" y="474050"/>
            <a:ext cx="8229600" cy="89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5334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303" name="Shape 303" descr="23074542-Illustration-of-a-happy-moon-with-a-friendly-smile-on-his-face-Stock-Vecto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104599"/>
            <a:ext cx="5109624" cy="55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310" name="Shape 310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424" y="638132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5334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317" name="Shape 317" descr="clip-art-cartoon-bugs-clipart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109225"/>
            <a:ext cx="5062200" cy="551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325" name="Shape 325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16416" y="623731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229600" cy="81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152400" y="5715000"/>
            <a:ext cx="8610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332" name="Shape 332" descr="tornado-clipart-tornado-clip-art-vector-tornado-9-graphic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1042799"/>
            <a:ext cx="5520450" cy="556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340" name="Shape 340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16416" y="623731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229600" cy="84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152400" y="5715000"/>
            <a:ext cx="8610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antata One"/>
                <a:ea typeface="Cantata One"/>
                <a:cs typeface="Cantata One"/>
                <a:sym typeface="Cantata One"/>
              </a:rPr>
              <a:t>.</a:t>
            </a:r>
          </a:p>
        </p:txBody>
      </p:sp>
      <p:pic>
        <p:nvPicPr>
          <p:cNvPr id="347" name="Shape 347" descr="vector-bridge-30407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196550"/>
            <a:ext cx="5078000" cy="538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354" name="Shape 354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16416" y="630932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152400" y="5562600"/>
            <a:ext cx="8610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361" name="Shape 361" descr="lak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011325"/>
            <a:ext cx="7464100" cy="56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114" name="Shape 114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2432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368" name="Shape 368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424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152400" y="5562600"/>
            <a:ext cx="8610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375" name="Shape 375" descr="island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066799"/>
            <a:ext cx="7901449" cy="513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382" name="Shape 382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424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152400" y="5562600"/>
            <a:ext cx="8610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389" name="Shape 389" descr="path.png"/>
          <p:cNvPicPr preferRelativeResize="0"/>
          <p:nvPr/>
        </p:nvPicPr>
        <p:blipFill rotWithShape="1">
          <a:blip r:embed="rId3">
            <a:alphaModFix/>
          </a:blip>
          <a:srcRect t="35241"/>
          <a:stretch/>
        </p:blipFill>
        <p:spPr>
          <a:xfrm>
            <a:off x="609600" y="1143000"/>
            <a:ext cx="7890749" cy="539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397" name="Shape 397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44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152400" y="5562600"/>
            <a:ext cx="8610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405" name="Shape 405" descr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989325"/>
            <a:ext cx="4951600" cy="56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533400" y="632075"/>
            <a:ext cx="8229600" cy="51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0" y="5867400"/>
            <a:ext cx="8610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121" name="Shape 121" descr="cav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143049"/>
            <a:ext cx="8229599" cy="524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128" name="Shape 128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6764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45232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85800" y="790100"/>
            <a:ext cx="8229600" cy="35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ntata One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914400" y="5486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135" name="Shape 135" descr="desert-clipart-sunset_desert_cactus_clip_art_15613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295574"/>
            <a:ext cx="8602225" cy="47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Pass the BALL!</a:t>
            </a:r>
          </a:p>
        </p:txBody>
      </p:sp>
      <p:pic>
        <p:nvPicPr>
          <p:cNvPr id="142" name="Shape 142" descr="http://www.ikon-gallery.co.uk/Repository/Media/A5583259-7E5F-4268-8DE4-90AEA87EE133/A5583259-7E5F-4268-8DE4-90AEA87EE133_t_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828800"/>
            <a:ext cx="298767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00392" y="61653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229600" cy="83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ntata One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334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ntata One"/>
              <a:buNone/>
            </a:pPr>
            <a:endParaRPr/>
          </a:p>
        </p:txBody>
      </p:sp>
      <p:pic>
        <p:nvPicPr>
          <p:cNvPr id="149" name="Shape 149" descr="flowers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211100"/>
            <a:ext cx="7637900" cy="540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219</Words>
  <Application>Microsoft Office PowerPoint</Application>
  <PresentationFormat>On-screen Show (4:3)</PresentationFormat>
  <Paragraphs>54</Paragraphs>
  <Slides>45</Slides>
  <Notes>45</Notes>
  <HiddenSlides>0</HiddenSlides>
  <MMClips>22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Comic Sans MS</vt:lpstr>
      <vt:lpstr>Cantata One</vt:lpstr>
      <vt:lpstr>Nunito</vt:lpstr>
      <vt:lpstr>Default Design</vt:lpstr>
      <vt:lpstr>Slide 1</vt:lpstr>
      <vt:lpstr>Pass the BALL!</vt:lpstr>
      <vt:lpstr>What is it?</vt:lpstr>
      <vt:lpstr>Pass the BALL!</vt:lpstr>
      <vt:lpstr>What is it? </vt:lpstr>
      <vt:lpstr>Pass the BALL!</vt:lpstr>
      <vt:lpstr>What is it? </vt:lpstr>
      <vt:lpstr>Pass the BALL!</vt:lpstr>
      <vt:lpstr>What is it?</vt:lpstr>
      <vt:lpstr>Pass the BALL!</vt:lpstr>
      <vt:lpstr>What is it? </vt:lpstr>
      <vt:lpstr>Pass the BALL!</vt:lpstr>
      <vt:lpstr>What is it? </vt:lpstr>
      <vt:lpstr>Pass the BALL!</vt:lpstr>
      <vt:lpstr>What is it? </vt:lpstr>
      <vt:lpstr>Pass the BALL!</vt:lpstr>
      <vt:lpstr>What is it? </vt:lpstr>
      <vt:lpstr>Pass the BALL!</vt:lpstr>
      <vt:lpstr>What is it? </vt:lpstr>
      <vt:lpstr>Pass the BALL!</vt:lpstr>
      <vt:lpstr>What is it? </vt:lpstr>
      <vt:lpstr>Pass the BALL!</vt:lpstr>
      <vt:lpstr>What is it? </vt:lpstr>
      <vt:lpstr>Pass the BALL!</vt:lpstr>
      <vt:lpstr>What is it? </vt:lpstr>
      <vt:lpstr>Pass the BALL!</vt:lpstr>
      <vt:lpstr>What is it? </vt:lpstr>
      <vt:lpstr>Pass the BALL!</vt:lpstr>
      <vt:lpstr>What is it? </vt:lpstr>
      <vt:lpstr>Pass the BALL!</vt:lpstr>
      <vt:lpstr>What is it? </vt:lpstr>
      <vt:lpstr>Pass the BALL!</vt:lpstr>
      <vt:lpstr>What is it?</vt:lpstr>
      <vt:lpstr>Pass the BALL!</vt:lpstr>
      <vt:lpstr>What is it?</vt:lpstr>
      <vt:lpstr>Pass the BALL!</vt:lpstr>
      <vt:lpstr>What is it?</vt:lpstr>
      <vt:lpstr>Pass the BALL!</vt:lpstr>
      <vt:lpstr>What is it?</vt:lpstr>
      <vt:lpstr>Pass the BALL!</vt:lpstr>
      <vt:lpstr>What is it?</vt:lpstr>
      <vt:lpstr>Pass the BALL!</vt:lpstr>
      <vt:lpstr>What is it?</vt:lpstr>
      <vt:lpstr>Pass the BALL!</vt:lpstr>
      <vt:lpstr>What is it?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Ross</cp:lastModifiedBy>
  <cp:revision>2</cp:revision>
  <dcterms:modified xsi:type="dcterms:W3CDTF">2017-01-14T05:44:40Z</dcterms:modified>
</cp:coreProperties>
</file>